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2" r:id="rId4"/>
    <p:sldId id="261" r:id="rId5"/>
    <p:sldId id="260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94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A474E3-C6FC-FEE2-3AF3-4975DE2CD5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5A0AF23-25C0-2F64-D03C-88CE67A4EA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82ECE19-E337-B9DA-090C-CCD589CD0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19013-1F49-4750-B849-0D36189A7CB0}" type="datetimeFigureOut">
              <a:rPr lang="de-DE" smtClean="0"/>
              <a:t>19.06.2022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8E4A9F1-E579-473B-9526-644A62BAE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B13C328-6183-DFAB-A161-830388918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8F7F1-094C-4F01-8548-DB3822B0F03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2647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5D21A0-999F-4ADD-B846-6ADEF0E9D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8E330F8-9C45-139D-2750-C4C8D1A8D1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DD287DD-D9B6-623C-4B9C-F9AAB852C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19013-1F49-4750-B849-0D36189A7CB0}" type="datetimeFigureOut">
              <a:rPr lang="de-DE" smtClean="0"/>
              <a:t>19.06.2022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482CD3-CA87-1BDB-32AE-96400956F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EA78DC-BAE1-ACF9-5644-F22B8BACA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8F7F1-094C-4F01-8548-DB3822B0F03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151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A3847CF-F163-C5A8-2293-A8C23DD0A7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85EB8EC-7824-25A2-6DE5-0D6F69E294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8663D0-071D-6BE3-2172-A9B842D24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19013-1F49-4750-B849-0D36189A7CB0}" type="datetimeFigureOut">
              <a:rPr lang="de-DE" smtClean="0"/>
              <a:t>19.06.2022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1BEFEEC-9B14-339B-E48A-D781BD635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6E3C17-1CD4-CC96-9D40-358FE255C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8F7F1-094C-4F01-8548-DB3822B0F03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6978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93152E-EFA5-73D8-5988-0A5B77135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7DD2C11-2D6E-302D-7AC2-84222C1D6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D2B8E7-06A9-1E1D-BBFD-DE0B45432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19013-1F49-4750-B849-0D36189A7CB0}" type="datetimeFigureOut">
              <a:rPr lang="de-DE" smtClean="0"/>
              <a:t>19.06.2022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DBC54A8-340C-3D13-F485-67382F86D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DA01C7-C3E0-E5EB-EAEF-DFD5105AC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8F7F1-094C-4F01-8548-DB3822B0F03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683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1118C3-8DEE-E12C-9EFD-BD568D9EB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745122D-4DDF-4AE8-CFF3-F39297F09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245624B-7F56-BF18-F1D9-8BB4E5FC4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19013-1F49-4750-B849-0D36189A7CB0}" type="datetimeFigureOut">
              <a:rPr lang="de-DE" smtClean="0"/>
              <a:t>19.06.2022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D0D3BC8-31E8-2481-9FF4-2F9F5C36A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FC7D4A0-215B-45F9-44E6-0C6688D55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8F7F1-094C-4F01-8548-DB3822B0F03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4070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5F17F-4BAA-C428-38FB-0630EBD2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CD3A960-FE66-F109-D001-9BE3213F6C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F1CAE8D-9DB9-AC2D-7B3E-1C02145389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DD7049-E125-6818-94CC-1BB1A4814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19013-1F49-4750-B849-0D36189A7CB0}" type="datetimeFigureOut">
              <a:rPr lang="de-DE" smtClean="0"/>
              <a:t>19.06.2022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D2E7256-172F-7505-D6B4-335D7DB6F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ECF03A6-ECC1-AAC3-F7BB-75876767C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8F7F1-094C-4F01-8548-DB3822B0F03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4668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9AEF10-72E0-F57F-5845-ED3948482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4C464F8-2885-C98B-FE7D-842599D005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CDD506A-B3B1-8AD0-4127-762D05F3CC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1F9D9D7-38D6-F692-03C9-A95ED9A5A5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CAEF5D5-DDAF-B26D-9BE9-777199A8D0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C0E967B-2217-4089-3972-A79CE8CD2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19013-1F49-4750-B849-0D36189A7CB0}" type="datetimeFigureOut">
              <a:rPr lang="de-DE" smtClean="0"/>
              <a:t>19.06.2022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98F8F36-3F70-D19A-7C9D-B2FC37E4A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F2CF982-ADCD-783C-29A0-FE9CFBE2F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8F7F1-094C-4F01-8548-DB3822B0F03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3638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DA6510-AE39-9F16-61AC-B13BD1683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6D8B051-3986-07A6-A8E5-78D128774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19013-1F49-4750-B849-0D36189A7CB0}" type="datetimeFigureOut">
              <a:rPr lang="de-DE" smtClean="0"/>
              <a:t>19.06.2022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A6312D1-A3E1-57D2-42B2-1A0B18A21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8035FDE-2DEF-DD23-4188-DB610A4E6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8F7F1-094C-4F01-8548-DB3822B0F03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8386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D101755-9FFC-630D-39DA-4B8737601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19013-1F49-4750-B849-0D36189A7CB0}" type="datetimeFigureOut">
              <a:rPr lang="de-DE" smtClean="0"/>
              <a:t>19.06.2022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2EA6382-3816-3167-89E5-5834B43AB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F029166-9EE3-AE8B-02DE-CBAD6E8D4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8F7F1-094C-4F01-8548-DB3822B0F03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775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2EACD6-3D4E-3B82-4D37-18C3C26C3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0AE3552-5989-9D4D-4E08-5395AD6FB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615D1A7-0BB6-2397-CD73-56D671A1C1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CEA6F10-C3FE-A1F9-59C3-9779B4C42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19013-1F49-4750-B849-0D36189A7CB0}" type="datetimeFigureOut">
              <a:rPr lang="de-DE" smtClean="0"/>
              <a:t>19.06.2022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550E5C0-199A-DA37-A4B0-25321C0A7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7D103AA-C29E-E982-5914-DA86B674D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8F7F1-094C-4F01-8548-DB3822B0F03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85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4BFBA0-E959-1710-39E1-4809F4B85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DC7EF79-FE17-D232-F1F3-EE9F6A7F42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50B6546-FBB9-568B-283F-AD7B257AFC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9C6CF13-F3FA-55A3-7255-768A1EC97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19013-1F49-4750-B849-0D36189A7CB0}" type="datetimeFigureOut">
              <a:rPr lang="de-DE" smtClean="0"/>
              <a:t>19.06.2022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1D4EB7C-7B0F-9D2E-E3D0-957D29CC1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65A716E-16B1-DA2E-F451-DFFC837B6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8F7F1-094C-4F01-8548-DB3822B0F03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4745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73BC9AB-ABD5-E8EB-081E-6A501DBB9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CFBD0FE-6532-43F2-870F-889A8075B0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7197671-B1CF-F3A7-FF92-5CC4062372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A19013-1F49-4750-B849-0D36189A7CB0}" type="datetimeFigureOut">
              <a:rPr lang="de-DE" smtClean="0"/>
              <a:t>19.06.2022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A3E811-0084-B588-6DC7-0EF150EC01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1F0358F-8527-730A-08A7-08AE728BD7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A8F7F1-094C-4F01-8548-DB3822B0F03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8093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www.dropbox.com/developers/app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443D7C-D73D-4B32-352F-21B80300E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9755"/>
          </a:xfrm>
        </p:spPr>
        <p:txBody>
          <a:bodyPr>
            <a:normAutofit/>
          </a:bodyPr>
          <a:lstStyle/>
          <a:p>
            <a:r>
              <a:rPr lang="de-DE" sz="3200" b="1" dirty="0"/>
              <a:t>Erkenntnisse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AB1EEC-99D9-3EC5-7D09-ACBD534F5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4904"/>
            <a:ext cx="11353800" cy="5235575"/>
          </a:xfrm>
        </p:spPr>
        <p:txBody>
          <a:bodyPr>
            <a:normAutofit fontScale="92500" lnSpcReduction="10000"/>
          </a:bodyPr>
          <a:lstStyle/>
          <a:p>
            <a:r>
              <a:rPr lang="de-DE" sz="2000" dirty="0"/>
              <a:t>Programm muss nach Kamera gestartet werden</a:t>
            </a:r>
          </a:p>
          <a:p>
            <a:r>
              <a:rPr lang="de-DE" sz="2000" dirty="0"/>
              <a:t>Bei Start der Kamera muss eine Instanz von „Canon Digital </a:t>
            </a:r>
            <a:r>
              <a:rPr lang="de-DE" sz="2000" dirty="0" err="1"/>
              <a:t>Camera</a:t>
            </a:r>
            <a:r>
              <a:rPr lang="de-DE" sz="2000" dirty="0"/>
              <a:t>“ entfernt werden (siehe Folie 2)</a:t>
            </a:r>
          </a:p>
          <a:p>
            <a:r>
              <a:rPr lang="de-DE" sz="2000" dirty="0"/>
              <a:t>Dropbox Dateien können nicht überschrieben werden </a:t>
            </a:r>
            <a:r>
              <a:rPr lang="de-DE" sz="2000" dirty="0">
                <a:sym typeface="Wingdings" panose="05000000000000000000" pitchFamily="2" charset="2"/>
              </a:rPr>
              <a:t> Fehlermeldung Nummerierung beachten</a:t>
            </a:r>
          </a:p>
          <a:p>
            <a:r>
              <a:rPr lang="de-DE" sz="2000" dirty="0">
                <a:sym typeface="Wingdings" panose="05000000000000000000" pitchFamily="2" charset="2"/>
              </a:rPr>
              <a:t>Einsatz eines Gehäuses mit Lüfters mind. bei heißen Temperaturen erforderlich</a:t>
            </a:r>
          </a:p>
          <a:p>
            <a:r>
              <a:rPr lang="de-DE" sz="2000" dirty="0">
                <a:sym typeface="Wingdings" panose="05000000000000000000" pitchFamily="2" charset="2"/>
              </a:rPr>
              <a:t>Sporadische Auslösungen der Kamera sind normal und bisher nicht </a:t>
            </a:r>
            <a:r>
              <a:rPr lang="de-DE" sz="2000" dirty="0" err="1">
                <a:sym typeface="Wingdings" panose="05000000000000000000" pitchFamily="2" charset="2"/>
              </a:rPr>
              <a:t>erkärbar</a:t>
            </a:r>
            <a:r>
              <a:rPr lang="de-DE" sz="2000" dirty="0">
                <a:sym typeface="Wingdings" panose="05000000000000000000" pitchFamily="2" charset="2"/>
              </a:rPr>
              <a:t> (auch mit Original Netzteil usw.)</a:t>
            </a:r>
          </a:p>
          <a:p>
            <a:r>
              <a:rPr lang="de-DE" sz="2000" dirty="0">
                <a:sym typeface="Wingdings" panose="05000000000000000000" pitchFamily="2" charset="2"/>
              </a:rPr>
              <a:t>Wenn die Kamera nicht fokussieren (bspw. zu dicht dran) kann erscheint Fehler </a:t>
            </a:r>
          </a:p>
          <a:p>
            <a:r>
              <a:rPr lang="de-DE" sz="2000" dirty="0">
                <a:sym typeface="Wingdings" panose="05000000000000000000" pitchFamily="2" charset="2"/>
              </a:rPr>
              <a:t>Die Kamera kann auch im Automatik Modus betrieben werden. Werden dabei keine guten Bilder erzeugt können Einstellungen in den anderen Modi festgesetzt werden.</a:t>
            </a:r>
          </a:p>
          <a:p>
            <a:r>
              <a:rPr lang="de-DE" sz="2000" dirty="0">
                <a:sym typeface="Wingdings" panose="05000000000000000000" pitchFamily="2" charset="2"/>
              </a:rPr>
              <a:t>In der Kamera kann kein anderer Datenübertragungsmodus angewählt werden. Es muss prinzipiell keine Einstellung an der Kamera vorgenommen werden</a:t>
            </a:r>
          </a:p>
          <a:p>
            <a:r>
              <a:rPr lang="de-DE" sz="2000" dirty="0">
                <a:sym typeface="Wingdings" panose="05000000000000000000" pitchFamily="2" charset="2"/>
              </a:rPr>
              <a:t>Bei den </a:t>
            </a:r>
            <a:r>
              <a:rPr lang="de-DE" sz="2000" dirty="0" err="1">
                <a:sym typeface="Wingdings" panose="05000000000000000000" pitchFamily="2" charset="2"/>
              </a:rPr>
              <a:t>Parties</a:t>
            </a:r>
            <a:r>
              <a:rPr lang="de-DE" sz="2000" dirty="0">
                <a:sym typeface="Wingdings" panose="05000000000000000000" pitchFamily="2" charset="2"/>
              </a:rPr>
              <a:t>  wurde als Beleuchtung </a:t>
            </a:r>
            <a:r>
              <a:rPr lang="de-DE" sz="2000" dirty="0" err="1">
                <a:sym typeface="Wingdings" panose="05000000000000000000" pitchFamily="2" charset="2"/>
              </a:rPr>
              <a:t>Bennis</a:t>
            </a:r>
            <a:r>
              <a:rPr lang="de-DE" sz="2000" dirty="0">
                <a:sym typeface="Wingdings" panose="05000000000000000000" pitchFamily="2" charset="2"/>
              </a:rPr>
              <a:t> Xiaomi Zimmerlampe benutzt die einen </a:t>
            </a:r>
            <a:r>
              <a:rPr lang="de-DE" sz="2000" dirty="0" err="1">
                <a:sym typeface="Wingdings" panose="05000000000000000000" pitchFamily="2" charset="2"/>
              </a:rPr>
              <a:t>vglw</a:t>
            </a:r>
            <a:r>
              <a:rPr lang="de-DE" sz="2000" dirty="0">
                <a:sym typeface="Wingdings" panose="05000000000000000000" pitchFamily="2" charset="2"/>
              </a:rPr>
              <a:t>. hohen CRI/Ra Wert und die Möglichkeit zur Dimmung besitzt </a:t>
            </a:r>
          </a:p>
          <a:p>
            <a:pPr marL="0" indent="0">
              <a:buNone/>
            </a:pPr>
            <a:endParaRPr lang="de-DE" sz="20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sz="2000" b="1" dirty="0">
                <a:sym typeface="Wingdings" panose="05000000000000000000" pitchFamily="2" charset="2"/>
              </a:rPr>
              <a:t>Generell:</a:t>
            </a:r>
          </a:p>
          <a:p>
            <a:r>
              <a:rPr lang="de-DE" sz="2000" dirty="0">
                <a:sym typeface="Wingdings" panose="05000000000000000000" pitchFamily="2" charset="2"/>
              </a:rPr>
              <a:t>Bevor Fehlersuche im Code wenn keine Bilder aufgenommen werden: 				Funktionalität „</a:t>
            </a:r>
            <a:r>
              <a:rPr lang="de-DE" sz="2000" dirty="0" err="1">
                <a:sym typeface="Wingdings" panose="05000000000000000000" pitchFamily="2" charset="2"/>
              </a:rPr>
              <a:t>capture</a:t>
            </a:r>
            <a:r>
              <a:rPr lang="de-DE" sz="2000" dirty="0">
                <a:sym typeface="Wingdings" panose="05000000000000000000" pitchFamily="2" charset="2"/>
              </a:rPr>
              <a:t> </a:t>
            </a:r>
            <a:r>
              <a:rPr lang="de-DE" sz="2000" dirty="0" err="1">
                <a:sym typeface="Wingdings" panose="05000000000000000000" pitchFamily="2" charset="2"/>
              </a:rPr>
              <a:t>image</a:t>
            </a:r>
            <a:r>
              <a:rPr lang="de-DE" sz="2000" dirty="0">
                <a:sym typeface="Wingdings" panose="05000000000000000000" pitchFamily="2" charset="2"/>
              </a:rPr>
              <a:t>“ im Terminal prüfen/wiederherstellen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1926760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443D7C-D73D-4B32-352F-21B80300E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9755"/>
          </a:xfrm>
        </p:spPr>
        <p:txBody>
          <a:bodyPr>
            <a:normAutofit/>
          </a:bodyPr>
          <a:lstStyle/>
          <a:p>
            <a:r>
              <a:rPr lang="de-DE" sz="3200" b="1" dirty="0"/>
              <a:t>Zugriff auf </a:t>
            </a:r>
            <a:r>
              <a:rPr lang="de-DE" sz="3200" b="1" dirty="0" err="1"/>
              <a:t>Camera</a:t>
            </a:r>
            <a:endParaRPr lang="de-DE" sz="3200" b="1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AB1EEC-99D9-3EC5-7D09-ACBD534F5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4905"/>
            <a:ext cx="11353800" cy="4351338"/>
          </a:xfrm>
        </p:spPr>
        <p:txBody>
          <a:bodyPr>
            <a:normAutofit/>
          </a:bodyPr>
          <a:lstStyle/>
          <a:p>
            <a:r>
              <a:rPr lang="de-DE" sz="2000" dirty="0"/>
              <a:t>Bei Start der Kamera muss eine Instanz von „Canon Digital </a:t>
            </a:r>
            <a:r>
              <a:rPr lang="de-DE" sz="2000" dirty="0" err="1"/>
              <a:t>Camera</a:t>
            </a:r>
            <a:r>
              <a:rPr lang="de-DE" sz="2000" dirty="0"/>
              <a:t>“ entfernt werden („</a:t>
            </a:r>
            <a:r>
              <a:rPr lang="de-DE" sz="2000" dirty="0" err="1"/>
              <a:t>unmount</a:t>
            </a:r>
            <a:r>
              <a:rPr lang="de-DE" sz="2000" dirty="0"/>
              <a:t> Volume“)</a:t>
            </a:r>
          </a:p>
        </p:txBody>
      </p:sp>
      <p:pic>
        <p:nvPicPr>
          <p:cNvPr id="6" name="Grafik 5" descr="Ein Bild, das Text, Elektronik, Anzeige, Computer enthält.&#10;&#10;Automatisch generierte Beschreibung">
            <a:extLst>
              <a:ext uri="{FF2B5EF4-FFF2-40B4-BE49-F238E27FC236}">
                <a16:creationId xmlns:a16="http://schemas.microsoft.com/office/drawing/2014/main" id="{05AC7D56-89D6-0005-B46D-A785B9E28A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970"/>
          <a:stretch/>
        </p:blipFill>
        <p:spPr>
          <a:xfrm>
            <a:off x="1808480" y="2367604"/>
            <a:ext cx="8575040" cy="4246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996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443D7C-D73D-4B32-352F-21B80300E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9755"/>
          </a:xfrm>
        </p:spPr>
        <p:txBody>
          <a:bodyPr>
            <a:normAutofit/>
          </a:bodyPr>
          <a:lstStyle/>
          <a:p>
            <a:r>
              <a:rPr lang="de-DE" sz="3200" b="1" dirty="0"/>
              <a:t>Zugriff auf </a:t>
            </a:r>
            <a:r>
              <a:rPr lang="de-DE" sz="3200" b="1" dirty="0" err="1"/>
              <a:t>Camera</a:t>
            </a:r>
            <a:endParaRPr lang="de-DE" sz="3200" b="1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AB1EEC-99D9-3EC5-7D09-ACBD534F5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4905"/>
            <a:ext cx="11353800" cy="4351338"/>
          </a:xfrm>
        </p:spPr>
        <p:txBody>
          <a:bodyPr>
            <a:normAutofit/>
          </a:bodyPr>
          <a:lstStyle/>
          <a:p>
            <a:r>
              <a:rPr lang="de-DE" sz="2000" dirty="0"/>
              <a:t>Im Terminal darf nur die entsprechende Kamera erscheinen. </a:t>
            </a:r>
          </a:p>
          <a:p>
            <a:r>
              <a:rPr lang="de-DE" sz="2000" dirty="0"/>
              <a:t>Bekannter Fehler: Ein </a:t>
            </a:r>
            <a:r>
              <a:rPr lang="de-DE" sz="2000" dirty="0" err="1"/>
              <a:t>Gopro</a:t>
            </a:r>
            <a:r>
              <a:rPr lang="de-DE" sz="2000" dirty="0"/>
              <a:t> Ordner auf der SD Karte des </a:t>
            </a:r>
            <a:r>
              <a:rPr lang="de-DE" sz="2000" dirty="0" err="1"/>
              <a:t>Raspis</a:t>
            </a:r>
            <a:r>
              <a:rPr lang="de-DE" sz="2000" dirty="0"/>
              <a:t> hat ein Massenspeicher (Port „</a:t>
            </a:r>
            <a:r>
              <a:rPr lang="de-DE" sz="2000" dirty="0" err="1"/>
              <a:t>boot</a:t>
            </a:r>
            <a:r>
              <a:rPr lang="de-DE" sz="2000" dirty="0"/>
              <a:t>“ o.Ä.) erzeugt, der an erster Stelle stand und standardmäßig angewählt wurde. Dadurch keine Funktionalität</a:t>
            </a:r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5D7CE6B8-A263-7CD1-52C5-2861EFF12F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0" t="9713" r="8688" b="50248"/>
          <a:stretch/>
        </p:blipFill>
        <p:spPr>
          <a:xfrm>
            <a:off x="1188719" y="2580641"/>
            <a:ext cx="10070273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509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443D7C-D73D-4B32-352F-21B80300E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9755"/>
          </a:xfrm>
        </p:spPr>
        <p:txBody>
          <a:bodyPr>
            <a:normAutofit/>
          </a:bodyPr>
          <a:lstStyle/>
          <a:p>
            <a:r>
              <a:rPr lang="de-DE" sz="3200" b="1" dirty="0"/>
              <a:t>Einrichtung Dropbox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AB1EEC-99D9-3EC5-7D09-ACBD534F5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4905"/>
            <a:ext cx="11353800" cy="4351338"/>
          </a:xfrm>
        </p:spPr>
        <p:txBody>
          <a:bodyPr>
            <a:normAutofit/>
          </a:bodyPr>
          <a:lstStyle/>
          <a:p>
            <a:r>
              <a:rPr lang="de-DE" sz="2000" dirty="0"/>
              <a:t>Bei www.</a:t>
            </a:r>
            <a:r>
              <a:rPr lang="de-DE" sz="2000" i="1" dirty="0"/>
              <a:t>dropbox.com </a:t>
            </a:r>
            <a:r>
              <a:rPr lang="de-DE" sz="2000" dirty="0"/>
              <a:t>muss verknüpfte App im Account zu sehen sein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293B49A-E039-DFCE-C2FA-60DE77822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86179"/>
            <a:ext cx="10302240" cy="448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394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443D7C-D73D-4B32-352F-21B80300E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9755"/>
          </a:xfrm>
        </p:spPr>
        <p:txBody>
          <a:bodyPr>
            <a:normAutofit/>
          </a:bodyPr>
          <a:lstStyle/>
          <a:p>
            <a:r>
              <a:rPr lang="de-DE" sz="3200" b="1" dirty="0"/>
              <a:t>Einrichtung Dropbox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AB1EEC-99D9-3EC5-7D09-ACBD534F5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4905"/>
            <a:ext cx="11353800" cy="4351338"/>
          </a:xfrm>
        </p:spPr>
        <p:txBody>
          <a:bodyPr>
            <a:normAutofit/>
          </a:bodyPr>
          <a:lstStyle/>
          <a:p>
            <a:r>
              <a:rPr lang="de-DE" sz="2000" dirty="0"/>
              <a:t>Bei </a:t>
            </a:r>
            <a:r>
              <a:rPr lang="de-DE" sz="2000" i="1" dirty="0">
                <a:hlinkClick r:id="rId2"/>
              </a:rPr>
              <a:t>www.dropbox.com/developers/apps</a:t>
            </a:r>
            <a:r>
              <a:rPr lang="de-DE" sz="2000" i="1" dirty="0"/>
              <a:t> </a:t>
            </a:r>
            <a:r>
              <a:rPr lang="de-DE" sz="2000" dirty="0"/>
              <a:t>muss App mit den entsprechenden </a:t>
            </a:r>
            <a:r>
              <a:rPr lang="de-DE" sz="2000" dirty="0" err="1"/>
              <a:t>permissions</a:t>
            </a:r>
            <a:r>
              <a:rPr lang="de-DE" sz="2000" dirty="0"/>
              <a:t> existieren. Es muss ein </a:t>
            </a:r>
            <a:r>
              <a:rPr lang="de-DE" sz="2000" dirty="0" err="1"/>
              <a:t>access</a:t>
            </a:r>
            <a:r>
              <a:rPr lang="de-DE" sz="2000" dirty="0"/>
              <a:t> </a:t>
            </a:r>
            <a:r>
              <a:rPr lang="de-DE" sz="2000" dirty="0" err="1"/>
              <a:t>token</a:t>
            </a:r>
            <a:r>
              <a:rPr lang="de-DE" sz="2000" dirty="0"/>
              <a:t> existieren. Dieser kann nicht wieder aufgerufen werden, es können jedoch mehrere erzeugt sein. 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775F18A-FE6B-7401-EE27-99638EFDA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792915"/>
            <a:ext cx="11145520" cy="3130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480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307</Words>
  <Application>Microsoft Office PowerPoint</Application>
  <PresentationFormat>Breitbild</PresentationFormat>
  <Paragraphs>22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</vt:lpstr>
      <vt:lpstr>Erkenntnisse</vt:lpstr>
      <vt:lpstr>Zugriff auf Camera</vt:lpstr>
      <vt:lpstr>Zugriff auf Camera</vt:lpstr>
      <vt:lpstr>Einrichtung Dropbox</vt:lpstr>
      <vt:lpstr>Einrichtung Dropbox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Erkenntnisse</dc:title>
  <dc:creator>Benni</dc:creator>
  <cp:lastModifiedBy>Benni</cp:lastModifiedBy>
  <cp:revision>1</cp:revision>
  <dcterms:created xsi:type="dcterms:W3CDTF">2022-06-19T09:46:06Z</dcterms:created>
  <dcterms:modified xsi:type="dcterms:W3CDTF">2022-06-19T10:25:36Z</dcterms:modified>
</cp:coreProperties>
</file>

<file path=docProps/thumbnail.jpeg>
</file>